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jp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F79BD200-C7F1-4CE1-AAC3-2AB476162E75}" type="datetimeFigureOut">
              <a:rPr lang="en-US" smtClean="0"/>
              <a:t>12/26/2021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90BDD955-0C35-4759-B04D-182FFEE6A93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3706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BD200-C7F1-4CE1-AAC3-2AB476162E75}" type="datetimeFigureOut">
              <a:rPr lang="en-US" smtClean="0"/>
              <a:t>12/26/2021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D955-0C35-4759-B04D-182FFEE6A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092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BD200-C7F1-4CE1-AAC3-2AB476162E75}" type="datetimeFigureOut">
              <a:rPr lang="en-US" smtClean="0"/>
              <a:t>12/26/2021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D955-0C35-4759-B04D-182FFEE6A93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11143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BD200-C7F1-4CE1-AAC3-2AB476162E75}" type="datetimeFigureOut">
              <a:rPr lang="en-US" smtClean="0"/>
              <a:t>12/26/2021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D955-0C35-4759-B04D-182FFEE6A939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22070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BD200-C7F1-4CE1-AAC3-2AB476162E75}" type="datetimeFigureOut">
              <a:rPr lang="en-US" smtClean="0"/>
              <a:t>12/26/2021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D955-0C35-4759-B04D-182FFEE6A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8250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BD200-C7F1-4CE1-AAC3-2AB476162E75}" type="datetimeFigureOut">
              <a:rPr lang="en-US" smtClean="0"/>
              <a:t>12/26/2021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D955-0C35-4759-B04D-182FFEE6A939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17950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BD200-C7F1-4CE1-AAC3-2AB476162E75}" type="datetimeFigureOut">
              <a:rPr lang="en-US" smtClean="0"/>
              <a:t>12/26/2021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D955-0C35-4759-B04D-182FFEE6A93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53091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BD200-C7F1-4CE1-AAC3-2AB476162E75}" type="datetimeFigureOut">
              <a:rPr lang="en-US" smtClean="0"/>
              <a:t>12/26/2021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D955-0C35-4759-B04D-182FFEE6A939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95715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BD200-C7F1-4CE1-AAC3-2AB476162E75}" type="datetimeFigureOut">
              <a:rPr lang="en-US" smtClean="0"/>
              <a:t>12/26/2021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D955-0C35-4759-B04D-182FFEE6A939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4396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BD200-C7F1-4CE1-AAC3-2AB476162E75}" type="datetimeFigureOut">
              <a:rPr lang="en-US" smtClean="0"/>
              <a:t>12/26/2021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D955-0C35-4759-B04D-182FFEE6A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357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BD200-C7F1-4CE1-AAC3-2AB476162E75}" type="datetimeFigureOut">
              <a:rPr lang="en-US" smtClean="0"/>
              <a:t>12/26/2021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D955-0C35-4759-B04D-182FFEE6A939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2832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BD200-C7F1-4CE1-AAC3-2AB476162E75}" type="datetimeFigureOut">
              <a:rPr lang="en-US" smtClean="0"/>
              <a:t>12/26/2021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D955-0C35-4759-B04D-182FFEE6A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950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BD200-C7F1-4CE1-AAC3-2AB476162E75}" type="datetimeFigureOut">
              <a:rPr lang="en-US" smtClean="0"/>
              <a:t>12/26/2021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D955-0C35-4759-B04D-182FFEE6A939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3205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BD200-C7F1-4CE1-AAC3-2AB476162E75}" type="datetimeFigureOut">
              <a:rPr lang="en-US" smtClean="0"/>
              <a:t>12/26/2021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D955-0C35-4759-B04D-182FFEE6A939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2665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BD200-C7F1-4CE1-AAC3-2AB476162E75}" type="datetimeFigureOut">
              <a:rPr lang="en-US" smtClean="0"/>
              <a:t>12/26/2021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D955-0C35-4759-B04D-182FFEE6A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001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BD200-C7F1-4CE1-AAC3-2AB476162E75}" type="datetimeFigureOut">
              <a:rPr lang="en-US" smtClean="0"/>
              <a:t>12/26/2021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D955-0C35-4759-B04D-182FFEE6A939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452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BD200-C7F1-4CE1-AAC3-2AB476162E75}" type="datetimeFigureOut">
              <a:rPr lang="en-US" smtClean="0"/>
              <a:t>12/26/2021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DD955-0C35-4759-B04D-182FFEE6A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097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79BD200-C7F1-4CE1-AAC3-2AB476162E75}" type="datetimeFigureOut">
              <a:rPr lang="en-US" smtClean="0"/>
              <a:t>12/26/2021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0BDD955-0C35-4759-B04D-182FFEE6A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35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AI</a:t>
            </a:r>
            <a:r>
              <a:rPr lang="en-US" b="1" dirty="0"/>
              <a:t> </a:t>
            </a:r>
            <a:r>
              <a:rPr lang="en-US" dirty="0"/>
              <a:t>Ergonomic chair </a:t>
            </a: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Need/Want/Users/Market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452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product need?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The bending design of the chair provides complete back </a:t>
            </a:r>
            <a:r>
              <a:rPr lang="en-US" sz="1800" dirty="0" smtClean="0"/>
              <a:t>support.</a:t>
            </a:r>
            <a:endParaRPr lang="en-US" sz="1800" dirty="0"/>
          </a:p>
          <a:p>
            <a:r>
              <a:rPr lang="en-US" sz="1800" dirty="0" smtClean="0"/>
              <a:t>Adjusted </a:t>
            </a:r>
            <a:r>
              <a:rPr lang="en-US" sz="1800" dirty="0"/>
              <a:t>to maintain a small backward </a:t>
            </a:r>
            <a:r>
              <a:rPr lang="en-US" sz="1800" dirty="0" smtClean="0"/>
              <a:t>tilt.</a:t>
            </a:r>
          </a:p>
          <a:p>
            <a:r>
              <a:rPr lang="en-US" sz="1800" dirty="0" smtClean="0"/>
              <a:t>By adding or removing additional elements, they may customize their chairs to suit each individual and body form.</a:t>
            </a:r>
          </a:p>
          <a:p>
            <a:r>
              <a:rPr lang="en-US" sz="1800" dirty="0" smtClean="0"/>
              <a:t>The </a:t>
            </a:r>
            <a:r>
              <a:rPr lang="en-US" sz="1800" dirty="0"/>
              <a:t>chair is made of net, which absorbs sweat better than canvas, which is commonly used in chairs.</a:t>
            </a:r>
            <a:endParaRPr lang="en-US" sz="1800" dirty="0" smtClean="0"/>
          </a:p>
          <a:p>
            <a:endParaRPr lang="en-US" sz="1800" dirty="0" smtClean="0"/>
          </a:p>
          <a:p>
            <a:endParaRPr lang="en-US" sz="18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81477" y="2888432"/>
            <a:ext cx="4718050" cy="265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680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product want to?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Helping people feel more comfortable and reduce likelihood of getting from the spine or skin.</a:t>
            </a:r>
          </a:p>
          <a:p>
            <a:r>
              <a:rPr lang="en-US" dirty="0" smtClean="0"/>
              <a:t>Increasing productivity.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651760"/>
            <a:ext cx="5076825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862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types of users?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Office workers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People who have a computer setup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616" y="3119766"/>
            <a:ext cx="4342046" cy="244976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631" y="3045252"/>
            <a:ext cx="4041022" cy="2694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816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does us choose for market?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9192214" cy="63176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Stores have online and face-to-face shopping.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66" y="3355787"/>
            <a:ext cx="4921134" cy="27681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0643" y="3273937"/>
            <a:ext cx="4401395" cy="293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2948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87</TotalTime>
  <Words>122</Words>
  <Application>Microsoft Office PowerPoint</Application>
  <PresentationFormat>Widescreen</PresentationFormat>
  <Paragraphs>15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Garamond</vt:lpstr>
      <vt:lpstr>Organic</vt:lpstr>
      <vt:lpstr>AI Ergonomic chair </vt:lpstr>
      <vt:lpstr>What is product need?</vt:lpstr>
      <vt:lpstr>What is product want to?</vt:lpstr>
      <vt:lpstr>What is types of users?</vt:lpstr>
      <vt:lpstr>Where does us choose for market?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Need/Want/Users/Market</dc:title>
  <dc:creator>Mai Chi Nghi</dc:creator>
  <cp:lastModifiedBy>Mai Chi Nghi</cp:lastModifiedBy>
  <cp:revision>10</cp:revision>
  <dcterms:created xsi:type="dcterms:W3CDTF">2021-12-25T16:05:49Z</dcterms:created>
  <dcterms:modified xsi:type="dcterms:W3CDTF">2021-12-26T03:42:55Z</dcterms:modified>
</cp:coreProperties>
</file>

<file path=docProps/thumbnail.jpeg>
</file>